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86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73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383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575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2995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567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674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60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34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45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71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43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830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17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23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11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54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97EE0E-8831-49BE-AA77-50364A620B25}" type="datetimeFigureOut">
              <a:rPr lang="tr-TR" smtClean="0"/>
              <a:t>15.03.2017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67E012-9486-4EB5-B320-46C8E3C32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789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deogren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ys.meb.gov.tr/" TargetMode="External"/><Relationship Id="rId2" Type="http://schemas.openxmlformats.org/officeDocument/2006/relationships/hyperlink" Target="https://dysegitim.meb.gov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glar21@meb.gov.t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ys.meb.gov.t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02730" y="-418724"/>
            <a:ext cx="8595590" cy="3940522"/>
          </a:xfrm>
        </p:spPr>
        <p:txBody>
          <a:bodyPr/>
          <a:lstStyle/>
          <a:p>
            <a:r>
              <a:rPr lang="tr-TR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DOKÜMAN YÖNETİM SİSTEMİNİN OKULLARDA YAYGINLAŞTIRILMASI</a:t>
            </a:r>
            <a:endParaRPr lang="tr-TR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01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3966" y="0"/>
            <a:ext cx="8534400" cy="1152053"/>
          </a:xfrm>
        </p:spPr>
        <p:txBody>
          <a:bodyPr/>
          <a:lstStyle/>
          <a:p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Denetim masasından </a:t>
            </a:r>
            <a:r>
              <a:rPr lang="tr-TR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JAVA’yı</a:t>
            </a:r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bulup tıklayın. SECURITY sekmesine gelin. İşaretli kısımların ekli olduğuna emin olun.</a:t>
            </a:r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2" y="959667"/>
            <a:ext cx="10058400" cy="567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808754" cy="1507067"/>
          </a:xfrm>
        </p:spPr>
        <p:txBody>
          <a:bodyPr/>
          <a:lstStyle/>
          <a:p>
            <a:r>
              <a:rPr lang="tr-TR" dirty="0" smtClean="0"/>
              <a:t>BAĞLAR İLÇE MİLLİ EĞİTİM MÜDÜRLÜĞÜ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Okullarda DYS kullanımı ile ilgili </a:t>
            </a:r>
            <a:r>
              <a:rPr lang="tr-TR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hizmetiçi</a:t>
            </a:r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eğitim yapılacaktır. Bunun dışında </a:t>
            </a:r>
            <a:r>
              <a:rPr lang="tr-T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bilgilenmek amacıyla </a:t>
            </a:r>
            <a:endParaRPr lang="tr-TR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http</a:t>
            </a:r>
            <a:r>
              <a:rPr lang="tr-T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://</a:t>
            </a:r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www.webdeogren.com</a:t>
            </a:r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adresinden anlatım videolarına ulaşabilirsiniz.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2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Okulların kendi aralarında ve ilçe milli eğitim müdürlüğü ile yapacağı yazışmalarda büyük kolaylık sağlayacak DYS 02.05.2017 tarihinde Diyarbakır’da kullanılmaya başlanacaktır.</a:t>
            </a:r>
          </a:p>
          <a:p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Okullarımızın </a:t>
            </a:r>
            <a:r>
              <a:rPr lang="tr-TR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DYS’ye</a:t>
            </a:r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sorunsuz geçebilmesi için yapılması gerekenler;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77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5035" y="0"/>
            <a:ext cx="10306695" cy="6545655"/>
          </a:xfrm>
        </p:spPr>
        <p:txBody>
          <a:bodyPr>
            <a:normAutofit/>
          </a:bodyPr>
          <a:lstStyle/>
          <a:p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1.Okuldaki Müdür, Müdür Yardımcısı ve Memurlarına ELEKTRONİK İMZA istenecek.</a:t>
            </a:r>
          </a:p>
          <a:p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Okullarda idareci ve memurlar tarafından kullanılan bilgisayarlara DYS kurulumunun gerçekleştirilmesi.</a:t>
            </a:r>
          </a:p>
          <a:p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 personeline DYS eğitiminin verilmesi.</a:t>
            </a:r>
          </a:p>
          <a:p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Eğitim ve tanımlamalar </a:t>
            </a:r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yapıldıktan sonra </a:t>
            </a:r>
            <a:r>
              <a:rPr lang="tr-TR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https://</a:t>
            </a:r>
            <a:r>
              <a:rPr lang="tr-TR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dysegitim.meb.gov.tr</a:t>
            </a:r>
            <a:r>
              <a:rPr lang="tr-TR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adresinden 02.05.2017 tarihine kadar okulların deneme yazışmaları yapması.</a:t>
            </a:r>
          </a:p>
          <a:p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02.05.2017 tarihinden itibaren </a:t>
            </a:r>
            <a:r>
              <a:rPr lang="tr-TR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https://</a:t>
            </a:r>
            <a:r>
              <a:rPr lang="tr-TR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dys.meb.gov.tr</a:t>
            </a:r>
            <a:r>
              <a:rPr lang="tr-TR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adresi kullanılacağından okulların eğitim sayfasını kullanmaması gerekmektedir.</a:t>
            </a:r>
          </a:p>
          <a:p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Okulda DYS kullanacak personellerin T.C.-AD-SOYAD-UNVAN ve TLF numaraları </a:t>
            </a:r>
            <a:r>
              <a:rPr lang="tr-TR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EXCEL’e</a:t>
            </a: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işlenip </a:t>
            </a:r>
            <a:r>
              <a:rPr lang="tr-TR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17.03.2017 </a:t>
            </a: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Cuma günü mesai bitimine kadar </a:t>
            </a: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baglar21@meb.gov.tr</a:t>
            </a: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adresine mail olarak atılması gerekmektedir.</a:t>
            </a:r>
          </a:p>
          <a:p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EXCEL dosyasının adı okulun adı olarak kaydedilecektir.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8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2608" y="135802"/>
            <a:ext cx="8534400" cy="1793257"/>
          </a:xfrm>
        </p:spPr>
        <p:txBody>
          <a:bodyPr/>
          <a:lstStyle/>
          <a:p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DYS KURULUMU</a:t>
            </a:r>
          </a:p>
          <a:p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DYS katılımsız programı ilçe web sayfamızdan indirebilirsiniz 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8" y="1497829"/>
            <a:ext cx="10058400" cy="48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859" y="667695"/>
            <a:ext cx="8534400" cy="1487032"/>
          </a:xfrm>
        </p:spPr>
        <p:txBody>
          <a:bodyPr/>
          <a:lstStyle/>
          <a:p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Sıkıştırılmış olarak inen DYS dosyasını klasör çıkarın. </a:t>
            </a:r>
          </a:p>
          <a:p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Dosya simgesine sağ tıklayıp yönetici olarak çalıştırın.</a:t>
            </a:r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35" y="703350"/>
            <a:ext cx="4582940" cy="45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Yönetici olarak çalıştırdıktan sonra program öncelikle MEB </a:t>
            </a:r>
            <a:r>
              <a:rPr lang="tr-TR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SERTİFİKA’yı</a:t>
            </a:r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kuruyor.</a:t>
            </a:r>
          </a:p>
          <a:p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Daha sonra UYAP DOKÜMAN EDİTÖRÜ, JAVA, HOST DOSYASI, APPDATA AYARLARI, TARAYICI DLL DOSYALARINI sisteme yüklüyor.</a:t>
            </a:r>
          </a:p>
          <a:p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DYS bakanlık IP’lerine tanımlı olduğu için başka yerden sisteme girmek mümkün değildir.</a:t>
            </a:r>
          </a:p>
          <a:p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DYS yazışmaları uzantısı .UDF olan yazılar olduğu için UYAP DOKÜMAN EDİTÖRÜ yüklü olmayan bilgisayarlarda açılmayacağından duyurularda ek yapılacaksa </a:t>
            </a:r>
            <a:r>
              <a:rPr lang="tr-TR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PDF’ye</a:t>
            </a:r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çevrilmesi gerekmektedir.</a:t>
            </a:r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5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8823" y="-147059"/>
            <a:ext cx="10931384" cy="1507067"/>
          </a:xfrm>
        </p:spPr>
        <p:txBody>
          <a:bodyPr/>
          <a:lstStyle/>
          <a:p>
            <a:r>
              <a:rPr lang="tr-TR" dirty="0" smtClean="0"/>
              <a:t>DYS’DE KARŞILAŞILAN HATALAR VE ÇÖZÜMLERİ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823" y="152900"/>
            <a:ext cx="8534400" cy="3615267"/>
          </a:xfrm>
        </p:spPr>
        <p:txBody>
          <a:bodyPr/>
          <a:lstStyle/>
          <a:p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1.İnternet tarayıcıma </a:t>
            </a:r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http://</a:t>
            </a: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dys.meb.gov.tr</a:t>
            </a: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yazmama rağmen web sitesi açılmıyor.</a:t>
            </a:r>
          </a:p>
          <a:p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Çözüm: İşaretli adımları takip edip HOST dosyasını buluyoruz. Sağ tıklayıp birlikte açtan not defterini seçiyoruz. En alta işaretli İP adreslerini giriyoruz.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2" y="2567116"/>
            <a:ext cx="10058400" cy="412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1249" y="359876"/>
            <a:ext cx="8534400" cy="1164693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2.DYS yüklenirken dosya karşıdan inmiyor.</a:t>
            </a:r>
          </a:p>
          <a:p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Öncelikle kullanıcı klasörünün altında JAVAPOLICY dosyasının olduğundan emin olun.</a:t>
            </a:r>
          </a:p>
          <a:p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2" y="1524570"/>
            <a:ext cx="10058400" cy="30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5570" y="443620"/>
            <a:ext cx="8534400" cy="1268156"/>
          </a:xfrm>
        </p:spPr>
        <p:txBody>
          <a:bodyPr/>
          <a:lstStyle/>
          <a:p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JAVAPOLICY dosyası varsa aşağıdaki adımları takip edip DEPLOYMENT dosyasını bulup not defteriyle açınız, işaretli satırın olduğunda emin olunuz. </a:t>
            </a:r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3" y="1711776"/>
            <a:ext cx="10058400" cy="47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230</TotalTime>
  <Words>337</Words>
  <Application>Microsoft Office PowerPoint</Application>
  <PresentationFormat>Geniş ekran</PresentationFormat>
  <Paragraphs>29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Dilim</vt:lpstr>
      <vt:lpstr>DOKÜMAN YÖNETİM SİSTEMİNİN OKULLARDA YAYGINLAŞTIRILMASI</vt:lpstr>
      <vt:lpstr>PowerPoint Sunusu</vt:lpstr>
      <vt:lpstr>PowerPoint Sunusu</vt:lpstr>
      <vt:lpstr>PowerPoint Sunusu</vt:lpstr>
      <vt:lpstr>PowerPoint Sunusu</vt:lpstr>
      <vt:lpstr>PowerPoint Sunusu</vt:lpstr>
      <vt:lpstr>DYS’DE KARŞILAŞILAN HATALAR VE ÇÖZÜMLERİ</vt:lpstr>
      <vt:lpstr>PowerPoint Sunusu</vt:lpstr>
      <vt:lpstr>PowerPoint Sunusu</vt:lpstr>
      <vt:lpstr>PowerPoint Sunusu</vt:lpstr>
      <vt:lpstr>BAĞLAR İLÇE MİLLİ EĞİTİM MÜDÜRLÜĞÜ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DOKÜMAN YÖNETİM SİSTEMİNİN OKULLARDA YAYGINLAŞTIRILMASI</dc:title>
  <dc:creator>mehmet yilmaz</dc:creator>
  <cp:lastModifiedBy>mehmet yilmaz</cp:lastModifiedBy>
  <cp:revision>19</cp:revision>
  <dcterms:created xsi:type="dcterms:W3CDTF">2017-03-15T06:07:11Z</dcterms:created>
  <dcterms:modified xsi:type="dcterms:W3CDTF">2017-03-15T11:56:35Z</dcterms:modified>
</cp:coreProperties>
</file>